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6" r:id="rId2"/>
    <p:sldId id="278" r:id="rId3"/>
    <p:sldId id="275" r:id="rId4"/>
    <p:sldId id="295" r:id="rId5"/>
    <p:sldId id="303" r:id="rId6"/>
    <p:sldId id="302" r:id="rId7"/>
    <p:sldId id="305" r:id="rId8"/>
    <p:sldId id="306" r:id="rId9"/>
    <p:sldId id="280" r:id="rId10"/>
    <p:sldId id="285" r:id="rId11"/>
    <p:sldId id="281" r:id="rId12"/>
    <p:sldId id="321" r:id="rId13"/>
    <p:sldId id="322" r:id="rId14"/>
    <p:sldId id="309" r:id="rId15"/>
    <p:sldId id="300" r:id="rId16"/>
    <p:sldId id="308" r:id="rId17"/>
    <p:sldId id="310" r:id="rId18"/>
    <p:sldId id="311" r:id="rId19"/>
    <p:sldId id="312" r:id="rId20"/>
    <p:sldId id="320" r:id="rId21"/>
    <p:sldId id="313" r:id="rId22"/>
    <p:sldId id="315" r:id="rId23"/>
    <p:sldId id="316" r:id="rId24"/>
    <p:sldId id="317" r:id="rId25"/>
    <p:sldId id="318" r:id="rId26"/>
    <p:sldId id="319" r:id="rId27"/>
    <p:sldId id="283" r:id="rId28"/>
    <p:sldId id="293" r:id="rId29"/>
    <p:sldId id="29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CEE0"/>
    <a:srgbClr val="FFF48B"/>
    <a:srgbClr val="FBE300"/>
    <a:srgbClr val="3B1E1E"/>
    <a:srgbClr val="6163C3"/>
    <a:srgbClr val="7173C9"/>
    <a:srgbClr val="FA9694"/>
    <a:srgbClr val="515151"/>
    <a:srgbClr val="8DA9FA"/>
    <a:srgbClr val="7481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94658" autoAdjust="0"/>
  </p:normalViewPr>
  <p:slideViewPr>
    <p:cSldViewPr snapToGrid="0" showGuides="1">
      <p:cViewPr varScale="1">
        <p:scale>
          <a:sx n="81" d="100"/>
          <a:sy n="81" d="100"/>
        </p:scale>
        <p:origin x="12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에러 </a:t>
            </a:r>
            <a:r>
              <a:rPr lang="ko-KR" altLang="en-US" dirty="0" err="1"/>
              <a:t>발새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5B3A7-9EB8-42AF-99FE-53C58FC1C96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EAA3168-0FBB-4BDA-AE48-49B3298FA955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BEST</a:t>
          </a:r>
          <a:endParaRPr lang="ko-KR" altLang="en-US" sz="27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7139973A-B6C4-4ABD-9797-1771B5B765D0}" type="parTrans" cxnId="{ABA5CE09-FBFC-4F1A-B045-A95DE5374BE2}">
      <dgm:prSet/>
      <dgm:spPr/>
      <dgm:t>
        <a:bodyPr/>
        <a:lstStyle/>
        <a:p>
          <a:pPr latinLnBrk="1"/>
          <a:endParaRPr lang="ko-KR" altLang="en-US"/>
        </a:p>
      </dgm:t>
    </dgm:pt>
    <dgm:pt modelId="{7B055D73-240E-4AA9-92A4-42745D20B341}" type="sibTrans" cxnId="{ABA5CE09-FBFC-4F1A-B045-A95DE5374BE2}">
      <dgm:prSet/>
      <dgm:spPr/>
      <dgm:t>
        <a:bodyPr/>
        <a:lstStyle/>
        <a:p>
          <a:pPr latinLnBrk="1"/>
          <a:endParaRPr lang="ko-KR" altLang="en-US"/>
        </a:p>
      </dgm:t>
    </dgm:pt>
    <dgm:pt modelId="{9B07559F-153B-43FE-AF94-D944D2471920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빠른 에러 수정 및 코드 작성</a:t>
          </a:r>
        </a:p>
      </dgm:t>
    </dgm:pt>
    <dgm:pt modelId="{AE74797B-B273-48E9-ACEF-81274EAFC552}" type="parTrans" cxnId="{A3AFC089-EAC5-4B27-B315-51D61B7D83E9}">
      <dgm:prSet/>
      <dgm:spPr/>
      <dgm:t>
        <a:bodyPr/>
        <a:lstStyle/>
        <a:p>
          <a:pPr latinLnBrk="1"/>
          <a:endParaRPr lang="ko-KR" altLang="en-US"/>
        </a:p>
      </dgm:t>
    </dgm:pt>
    <dgm:pt modelId="{7416F0AE-8C3C-40C9-AAC2-C13E447327A5}" type="sibTrans" cxnId="{A3AFC089-EAC5-4B27-B315-51D61B7D83E9}">
      <dgm:prSet/>
      <dgm:spPr/>
      <dgm:t>
        <a:bodyPr/>
        <a:lstStyle/>
        <a:p>
          <a:pPr latinLnBrk="1"/>
          <a:endParaRPr lang="ko-KR" altLang="en-US"/>
        </a:p>
      </dgm:t>
    </dgm:pt>
    <dgm:pt modelId="{10DD9CDA-5FFE-4C1F-AAE0-259F6CA5EBD2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회의 녹음을 통한 정보수집</a:t>
          </a:r>
        </a:p>
      </dgm:t>
    </dgm:pt>
    <dgm:pt modelId="{C7590505-8C0A-486F-851A-BF7446D3AFAA}" type="parTrans" cxnId="{E9472897-06B5-4C09-8EA9-CFE92F313928}">
      <dgm:prSet/>
      <dgm:spPr/>
      <dgm:t>
        <a:bodyPr/>
        <a:lstStyle/>
        <a:p>
          <a:pPr latinLnBrk="1"/>
          <a:endParaRPr lang="ko-KR" altLang="en-US"/>
        </a:p>
      </dgm:t>
    </dgm:pt>
    <dgm:pt modelId="{1F1C5B7E-ED47-46D3-8836-7FA15E4692E6}" type="sibTrans" cxnId="{E9472897-06B5-4C09-8EA9-CFE92F313928}">
      <dgm:prSet/>
      <dgm:spPr/>
      <dgm:t>
        <a:bodyPr/>
        <a:lstStyle/>
        <a:p>
          <a:pPr latinLnBrk="1"/>
          <a:endParaRPr lang="ko-KR" altLang="en-US"/>
        </a:p>
      </dgm:t>
    </dgm:pt>
    <dgm:pt modelId="{7D3D15F7-F0E1-4134-877F-A83C65CF2F9E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WORST</a:t>
          </a:r>
        </a:p>
      </dgm:t>
    </dgm:pt>
    <dgm:pt modelId="{12A03EF9-A378-4C46-8235-13A46A4AE361}" type="parTrans" cxnId="{FF0BE367-3371-42F8-BC3F-56DE04DEFDD2}">
      <dgm:prSet/>
      <dgm:spPr/>
      <dgm:t>
        <a:bodyPr/>
        <a:lstStyle/>
        <a:p>
          <a:pPr latinLnBrk="1"/>
          <a:endParaRPr lang="ko-KR" altLang="en-US"/>
        </a:p>
      </dgm:t>
    </dgm:pt>
    <dgm:pt modelId="{D4392E56-D91D-4501-90AE-D10124F20AEA}" type="sibTrans" cxnId="{FF0BE367-3371-42F8-BC3F-56DE04DEFDD2}">
      <dgm:prSet/>
      <dgm:spPr/>
      <dgm:t>
        <a:bodyPr/>
        <a:lstStyle/>
        <a:p>
          <a:pPr latinLnBrk="1"/>
          <a:endParaRPr lang="ko-KR" altLang="en-US"/>
        </a:p>
      </dgm:t>
    </dgm:pt>
    <dgm:pt modelId="{6040E136-A022-4F9D-B7D2-4E9C71939DBD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기획을 너무 급하게 구성한 점</a:t>
          </a:r>
        </a:p>
      </dgm:t>
    </dgm:pt>
    <dgm:pt modelId="{EA476A73-20AA-4BEA-8854-4823A111B933}" type="parTrans" cxnId="{67D91B94-CCAC-40EE-8F55-7704E5FE4FE0}">
      <dgm:prSet/>
      <dgm:spPr/>
      <dgm:t>
        <a:bodyPr/>
        <a:lstStyle/>
        <a:p>
          <a:pPr latinLnBrk="1"/>
          <a:endParaRPr lang="ko-KR" altLang="en-US"/>
        </a:p>
      </dgm:t>
    </dgm:pt>
    <dgm:pt modelId="{20102B3D-6602-4082-9D64-CEF41943D4CE}" type="sibTrans" cxnId="{67D91B94-CCAC-40EE-8F55-7704E5FE4FE0}">
      <dgm:prSet/>
      <dgm:spPr/>
      <dgm:t>
        <a:bodyPr/>
        <a:lstStyle/>
        <a:p>
          <a:pPr latinLnBrk="1"/>
          <a:endParaRPr lang="ko-KR" altLang="en-US"/>
        </a:p>
      </dgm:t>
    </dgm:pt>
    <dgm:pt modelId="{34D3803D-5792-4667-BC24-E941F769D30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개인적으로 해결 하려는 느낌이 강했다</a:t>
          </a:r>
          <a:r>
            <a: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.</a:t>
          </a:r>
          <a:endParaRPr lang="ko-KR" altLang="en-US" sz="1600" dirty="0"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BBC6FB1-B090-433B-B90D-A2A50A29D3DD}" type="parTrans" cxnId="{28991283-40C7-4DCA-B494-7EB3E3E59D13}">
      <dgm:prSet/>
      <dgm:spPr/>
      <dgm:t>
        <a:bodyPr/>
        <a:lstStyle/>
        <a:p>
          <a:pPr latinLnBrk="1"/>
          <a:endParaRPr lang="ko-KR" altLang="en-US"/>
        </a:p>
      </dgm:t>
    </dgm:pt>
    <dgm:pt modelId="{A99AE9EB-C219-451D-92BA-E5AEA01321D2}" type="sibTrans" cxnId="{28991283-40C7-4DCA-B494-7EB3E3E59D13}">
      <dgm:prSet/>
      <dgm:spPr/>
      <dgm:t>
        <a:bodyPr/>
        <a:lstStyle/>
        <a:p>
          <a:pPr latinLnBrk="1"/>
          <a:endParaRPr lang="ko-KR" altLang="en-US"/>
        </a:p>
      </dgm:t>
    </dgm:pt>
    <dgm:pt modelId="{33EB4B03-073F-4EE4-874B-2AFD26D1333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느낀 점</a:t>
          </a:r>
        </a:p>
      </dgm:t>
    </dgm:pt>
    <dgm:pt modelId="{8553418C-6264-453C-B0F6-7B61DF644234}" type="parTrans" cxnId="{240293B6-2507-4280-9429-F9ED6FBCB857}">
      <dgm:prSet/>
      <dgm:spPr/>
      <dgm:t>
        <a:bodyPr/>
        <a:lstStyle/>
        <a:p>
          <a:pPr latinLnBrk="1"/>
          <a:endParaRPr lang="ko-KR" altLang="en-US"/>
        </a:p>
      </dgm:t>
    </dgm:pt>
    <dgm:pt modelId="{A21366C2-4228-48F6-9879-72D5C8154EDB}" type="sibTrans" cxnId="{240293B6-2507-4280-9429-F9ED6FBCB857}">
      <dgm:prSet/>
      <dgm:spPr/>
      <dgm:t>
        <a:bodyPr/>
        <a:lstStyle/>
        <a:p>
          <a:pPr latinLnBrk="1"/>
          <a:endParaRPr lang="ko-KR" altLang="en-US"/>
        </a:p>
      </dgm:t>
    </dgm:pt>
    <dgm:pt modelId="{A8E7B228-EDC4-42A3-87BD-BC1D04D51FA0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기획이 정말 중요하다는 걸 알게 됨</a:t>
          </a:r>
        </a:p>
      </dgm:t>
    </dgm:pt>
    <dgm:pt modelId="{0E17EB9D-5DF6-4C44-B178-5F0F9F6341B0}" type="parTrans" cxnId="{ECF0A6EE-BF40-49D0-8BFA-1C695990B9B8}">
      <dgm:prSet/>
      <dgm:spPr/>
      <dgm:t>
        <a:bodyPr/>
        <a:lstStyle/>
        <a:p>
          <a:pPr latinLnBrk="1"/>
          <a:endParaRPr lang="ko-KR" altLang="en-US"/>
        </a:p>
      </dgm:t>
    </dgm:pt>
    <dgm:pt modelId="{1AAFED65-A4EA-4E93-9FB5-90DBFF0A900A}" type="sibTrans" cxnId="{ECF0A6EE-BF40-49D0-8BFA-1C695990B9B8}">
      <dgm:prSet/>
      <dgm:spPr/>
      <dgm:t>
        <a:bodyPr/>
        <a:lstStyle/>
        <a:p>
          <a:pPr latinLnBrk="1"/>
          <a:endParaRPr lang="ko-KR" altLang="en-US"/>
        </a:p>
      </dgm:t>
    </dgm:pt>
    <dgm:pt modelId="{067F366E-3900-46DE-A706-0150CFAB7C9A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코드는 틀리더라도 최대한 작성하고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그 이후에 에러를  같이 보고 수정하는 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부분이 빠르다는 걸 느낌</a:t>
          </a:r>
        </a:p>
      </dgm:t>
    </dgm:pt>
    <dgm:pt modelId="{C5C96417-A44C-4254-AD62-2B676FCDAA1E}" type="parTrans" cxnId="{74DD057E-6DD7-4BC0-B51D-BAAC52CC1526}">
      <dgm:prSet/>
      <dgm:spPr/>
      <dgm:t>
        <a:bodyPr/>
        <a:lstStyle/>
        <a:p>
          <a:pPr latinLnBrk="1"/>
          <a:endParaRPr lang="ko-KR" altLang="en-US"/>
        </a:p>
      </dgm:t>
    </dgm:pt>
    <dgm:pt modelId="{3C1810A8-0AA0-41E3-9F01-03C2163818BD}" type="sibTrans" cxnId="{74DD057E-6DD7-4BC0-B51D-BAAC52CC1526}">
      <dgm:prSet/>
      <dgm:spPr/>
      <dgm:t>
        <a:bodyPr/>
        <a:lstStyle/>
        <a:p>
          <a:pPr latinLnBrk="1"/>
          <a:endParaRPr lang="ko-KR" altLang="en-US"/>
        </a:p>
      </dgm:t>
    </dgm:pt>
    <dgm:pt modelId="{C8709B48-E1D2-4E97-A308-2925E7B53EA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몇몇의 부재로 인한 통합성 부족</a:t>
          </a:r>
        </a:p>
      </dgm:t>
    </dgm:pt>
    <dgm:pt modelId="{77A8ACA5-1CA4-42D0-9492-66C1C1DF10D5}" type="parTrans" cxnId="{2B9D38F0-2AF6-4AF8-AEC9-ECD5B0A82D83}">
      <dgm:prSet/>
      <dgm:spPr/>
      <dgm:t>
        <a:bodyPr/>
        <a:lstStyle/>
        <a:p>
          <a:pPr latinLnBrk="1"/>
          <a:endParaRPr lang="ko-KR" altLang="en-US"/>
        </a:p>
      </dgm:t>
    </dgm:pt>
    <dgm:pt modelId="{96682659-B456-4B58-B05D-AB73B1506179}" type="sibTrans" cxnId="{2B9D38F0-2AF6-4AF8-AEC9-ECD5B0A82D83}">
      <dgm:prSet/>
      <dgm:spPr/>
      <dgm:t>
        <a:bodyPr/>
        <a:lstStyle/>
        <a:p>
          <a:pPr latinLnBrk="1"/>
          <a:endParaRPr lang="ko-KR" altLang="en-US"/>
        </a:p>
      </dgm:t>
    </dgm:pt>
    <dgm:pt modelId="{BBF7D9A8-B5E2-42B1-82DA-3BFA39FA85E4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서로의 역할을 충실히 수행</a:t>
          </a:r>
        </a:p>
      </dgm:t>
    </dgm:pt>
    <dgm:pt modelId="{992177AB-7F77-4D43-AB8E-0A574E6BDA4F}" type="parTrans" cxnId="{13CA9BA9-D3ED-4166-B301-7CBD81B678CC}">
      <dgm:prSet/>
      <dgm:spPr/>
      <dgm:t>
        <a:bodyPr/>
        <a:lstStyle/>
        <a:p>
          <a:pPr latinLnBrk="1"/>
          <a:endParaRPr lang="ko-KR" altLang="en-US"/>
        </a:p>
      </dgm:t>
    </dgm:pt>
    <dgm:pt modelId="{69B3EDF5-7CCE-4D9A-A8F7-4185DD0EE2FE}" type="sibTrans" cxnId="{13CA9BA9-D3ED-4166-B301-7CBD81B678CC}">
      <dgm:prSet/>
      <dgm:spPr/>
      <dgm:t>
        <a:bodyPr/>
        <a:lstStyle/>
        <a:p>
          <a:pPr latinLnBrk="1"/>
          <a:endParaRPr lang="ko-KR" altLang="en-US"/>
        </a:p>
      </dgm:t>
    </dgm:pt>
    <dgm:pt modelId="{20FC8C15-7FA5-4607-83EE-EB959929E1F2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 간의 커뮤니케이션이 굉장히 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중요하다는 걸 느낌 </a:t>
          </a:r>
        </a:p>
      </dgm:t>
    </dgm:pt>
    <dgm:pt modelId="{DCCB2A6F-D3E2-4018-BFF0-22DF772C72BB}" type="parTrans" cxnId="{2D42B2B7-0773-4397-A8C8-C3ECBE57CBF6}">
      <dgm:prSet/>
      <dgm:spPr/>
      <dgm:t>
        <a:bodyPr/>
        <a:lstStyle/>
        <a:p>
          <a:pPr latinLnBrk="1"/>
          <a:endParaRPr lang="ko-KR" altLang="en-US"/>
        </a:p>
      </dgm:t>
    </dgm:pt>
    <dgm:pt modelId="{306964AF-616F-49C4-B24D-B02744413D2C}" type="sibTrans" cxnId="{2D42B2B7-0773-4397-A8C8-C3ECBE57CBF6}">
      <dgm:prSet/>
      <dgm:spPr/>
      <dgm:t>
        <a:bodyPr/>
        <a:lstStyle/>
        <a:p>
          <a:pPr latinLnBrk="1"/>
          <a:endParaRPr lang="ko-KR" altLang="en-US"/>
        </a:p>
      </dgm:t>
    </dgm:pt>
    <dgm:pt modelId="{7D8D2458-7642-4A6D-86AC-A2ABFA5CFA3C}" type="pres">
      <dgm:prSet presAssocID="{49A5B3A7-9EB8-42AF-99FE-53C58FC1C96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DDDB80-871D-4234-931E-249544802A0D}" type="pres">
      <dgm:prSet presAssocID="{DEAA3168-0FBB-4BDA-AE48-49B3298FA955}" presName="comp" presStyleCnt="0"/>
      <dgm:spPr/>
    </dgm:pt>
    <dgm:pt modelId="{2B2000F3-97A2-48D4-8B31-CFE3E3733D59}" type="pres">
      <dgm:prSet presAssocID="{DEAA3168-0FBB-4BDA-AE48-49B3298FA955}" presName="box" presStyleLbl="node1" presStyleIdx="0" presStyleCnt="3" custScaleY="60680" custLinFactNeighborX="1840"/>
      <dgm:spPr/>
      <dgm:t>
        <a:bodyPr/>
        <a:lstStyle/>
        <a:p>
          <a:pPr latinLnBrk="1"/>
          <a:endParaRPr lang="ko-KR" altLang="en-US"/>
        </a:p>
      </dgm:t>
    </dgm:pt>
    <dgm:pt modelId="{53C217BA-76E3-4964-A81C-9A23BB8F0088}" type="pres">
      <dgm:prSet presAssocID="{DEAA3168-0FBB-4BDA-AE48-49B3298FA955}" presName="img" presStyleLbl="fgImgPlace1" presStyleIdx="0" presStyleCnt="3" custScaleY="6326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43F3F6-04C8-4F69-8E0C-A47A44E4BB53}" type="pres">
      <dgm:prSet presAssocID="{DEAA3168-0FBB-4BDA-AE48-49B3298FA95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10F5D6-EDF4-4F55-A735-529E7E2EDEB0}" type="pres">
      <dgm:prSet presAssocID="{7B055D73-240E-4AA9-92A4-42745D20B341}" presName="spacer" presStyleCnt="0"/>
      <dgm:spPr/>
    </dgm:pt>
    <dgm:pt modelId="{F5A7E4D5-E2F7-48E5-B692-6E1D59116D12}" type="pres">
      <dgm:prSet presAssocID="{7D3D15F7-F0E1-4134-877F-A83C65CF2F9E}" presName="comp" presStyleCnt="0"/>
      <dgm:spPr/>
    </dgm:pt>
    <dgm:pt modelId="{191F2D9D-0055-4A1B-8110-94D00ADAF6E7}" type="pres">
      <dgm:prSet presAssocID="{7D3D15F7-F0E1-4134-877F-A83C65CF2F9E}" presName="box" presStyleLbl="node1" presStyleIdx="1" presStyleCnt="3" custScaleY="68634"/>
      <dgm:spPr/>
      <dgm:t>
        <a:bodyPr/>
        <a:lstStyle/>
        <a:p>
          <a:pPr latinLnBrk="1"/>
          <a:endParaRPr lang="ko-KR" altLang="en-US"/>
        </a:p>
      </dgm:t>
    </dgm:pt>
    <dgm:pt modelId="{486B2A97-47BD-412D-BB8D-313461CD1503}" type="pres">
      <dgm:prSet presAssocID="{7D3D15F7-F0E1-4134-877F-A83C65CF2F9E}" presName="img" presStyleLbl="fgImgPlace1" presStyleIdx="1" presStyleCnt="3" custScaleY="68423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CC63B5A-BB8D-4A7A-AF6D-9F7008AEACC9}" type="pres">
      <dgm:prSet presAssocID="{7D3D15F7-F0E1-4134-877F-A83C65CF2F9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4C314-835D-4713-B255-5BBE086BB4FC}" type="pres">
      <dgm:prSet presAssocID="{D4392E56-D91D-4501-90AE-D10124F20AEA}" presName="spacer" presStyleCnt="0"/>
      <dgm:spPr/>
    </dgm:pt>
    <dgm:pt modelId="{1AD1DC7B-320E-43EC-802A-82C9FB499193}" type="pres">
      <dgm:prSet presAssocID="{33EB4B03-073F-4EE4-874B-2AFD26D13336}" presName="comp" presStyleCnt="0"/>
      <dgm:spPr/>
    </dgm:pt>
    <dgm:pt modelId="{A57620B5-3BBA-4170-BC23-F1B49CA7B5FB}" type="pres">
      <dgm:prSet presAssocID="{33EB4B03-073F-4EE4-874B-2AFD26D13336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F18E8E-A85D-427F-95E3-C2200C9E5861}" type="pres">
      <dgm:prSet presAssocID="{33EB4B03-073F-4EE4-874B-2AFD26D13336}" presName="img" presStyleLbl="fgImgPlace1" presStyleIdx="2" presStyleCnt="3" custScaleY="110785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940950F-7FBE-4154-9283-2C541D3309C6}" type="pres">
      <dgm:prSet presAssocID="{33EB4B03-073F-4EE4-874B-2AFD26D1333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83E944-8AFA-439F-8CA6-E54F88AFC879}" type="presOf" srcId="{BBF7D9A8-B5E2-42B1-82DA-3BFA39FA85E4}" destId="{2B2000F3-97A2-48D4-8B31-CFE3E3733D59}" srcOrd="0" destOrd="3" presId="urn:microsoft.com/office/officeart/2005/8/layout/vList4"/>
    <dgm:cxn modelId="{96006298-03C6-490C-991F-F335A0AFA6C0}" type="presOf" srcId="{9B07559F-153B-43FE-AF94-D944D2471920}" destId="{2B2000F3-97A2-48D4-8B31-CFE3E3733D59}" srcOrd="0" destOrd="1" presId="urn:microsoft.com/office/officeart/2005/8/layout/vList4"/>
    <dgm:cxn modelId="{D6ACE821-86A9-4917-8D7D-9C2BB570E627}" type="presOf" srcId="{20FC8C15-7FA5-4607-83EE-EB959929E1F2}" destId="{1940950F-7FBE-4154-9283-2C541D3309C6}" srcOrd="1" destOrd="3" presId="urn:microsoft.com/office/officeart/2005/8/layout/vList4"/>
    <dgm:cxn modelId="{2B9D38F0-2AF6-4AF8-AEC9-ECD5B0A82D83}" srcId="{7D3D15F7-F0E1-4134-877F-A83C65CF2F9E}" destId="{C8709B48-E1D2-4E97-A308-2925E7B53EA9}" srcOrd="2" destOrd="0" parTransId="{77A8ACA5-1CA4-42D0-9492-66C1C1DF10D5}" sibTransId="{96682659-B456-4B58-B05D-AB73B1506179}"/>
    <dgm:cxn modelId="{592D5AD3-7CDD-49E2-8076-8BC8DCFFB24D}" type="presOf" srcId="{DEAA3168-0FBB-4BDA-AE48-49B3298FA955}" destId="{2B2000F3-97A2-48D4-8B31-CFE3E3733D59}" srcOrd="0" destOrd="0" presId="urn:microsoft.com/office/officeart/2005/8/layout/vList4"/>
    <dgm:cxn modelId="{240293B6-2507-4280-9429-F9ED6FBCB857}" srcId="{49A5B3A7-9EB8-42AF-99FE-53C58FC1C968}" destId="{33EB4B03-073F-4EE4-874B-2AFD26D13336}" srcOrd="2" destOrd="0" parTransId="{8553418C-6264-453C-B0F6-7B61DF644234}" sibTransId="{A21366C2-4228-48F6-9879-72D5C8154EDB}"/>
    <dgm:cxn modelId="{23F361B2-014B-4D02-9C95-59A5A0F78A91}" type="presOf" srcId="{6040E136-A022-4F9D-B7D2-4E9C71939DBD}" destId="{191F2D9D-0055-4A1B-8110-94D00ADAF6E7}" srcOrd="0" destOrd="1" presId="urn:microsoft.com/office/officeart/2005/8/layout/vList4"/>
    <dgm:cxn modelId="{CF0267B8-BD75-4CAF-96B4-F325662E8E39}" type="presOf" srcId="{C8709B48-E1D2-4E97-A308-2925E7B53EA9}" destId="{0CC63B5A-BB8D-4A7A-AF6D-9F7008AEACC9}" srcOrd="1" destOrd="3" presId="urn:microsoft.com/office/officeart/2005/8/layout/vList4"/>
    <dgm:cxn modelId="{59D55000-78F0-4452-AA41-3C3930B62C2B}" type="presOf" srcId="{33EB4B03-073F-4EE4-874B-2AFD26D13336}" destId="{1940950F-7FBE-4154-9283-2C541D3309C6}" srcOrd="1" destOrd="0" presId="urn:microsoft.com/office/officeart/2005/8/layout/vList4"/>
    <dgm:cxn modelId="{A25F6EA2-98AE-4C29-B525-9CA837BA2B78}" type="presOf" srcId="{067F366E-3900-46DE-A706-0150CFAB7C9A}" destId="{A57620B5-3BBA-4170-BC23-F1B49CA7B5FB}" srcOrd="0" destOrd="2" presId="urn:microsoft.com/office/officeart/2005/8/layout/vList4"/>
    <dgm:cxn modelId="{13CA9BA9-D3ED-4166-B301-7CBD81B678CC}" srcId="{DEAA3168-0FBB-4BDA-AE48-49B3298FA955}" destId="{BBF7D9A8-B5E2-42B1-82DA-3BFA39FA85E4}" srcOrd="2" destOrd="0" parTransId="{992177AB-7F77-4D43-AB8E-0A574E6BDA4F}" sibTransId="{69B3EDF5-7CCE-4D9A-A8F7-4185DD0EE2FE}"/>
    <dgm:cxn modelId="{11BC4697-AD35-4A27-B783-6979B606166F}" type="presOf" srcId="{7D3D15F7-F0E1-4134-877F-A83C65CF2F9E}" destId="{0CC63B5A-BB8D-4A7A-AF6D-9F7008AEACC9}" srcOrd="1" destOrd="0" presId="urn:microsoft.com/office/officeart/2005/8/layout/vList4"/>
    <dgm:cxn modelId="{F5654744-941F-43E3-9485-54B6FE79EFA5}" type="presOf" srcId="{49A5B3A7-9EB8-42AF-99FE-53C58FC1C968}" destId="{7D8D2458-7642-4A6D-86AC-A2ABFA5CFA3C}" srcOrd="0" destOrd="0" presId="urn:microsoft.com/office/officeart/2005/8/layout/vList4"/>
    <dgm:cxn modelId="{594D4193-8627-4800-A1B3-85729AFF3943}" type="presOf" srcId="{067F366E-3900-46DE-A706-0150CFAB7C9A}" destId="{1940950F-7FBE-4154-9283-2C541D3309C6}" srcOrd="1" destOrd="2" presId="urn:microsoft.com/office/officeart/2005/8/layout/vList4"/>
    <dgm:cxn modelId="{85457621-99F8-40C2-BEC1-245F97B50912}" type="presOf" srcId="{9B07559F-153B-43FE-AF94-D944D2471920}" destId="{9B43F3F6-04C8-4F69-8E0C-A47A44E4BB53}" srcOrd="1" destOrd="1" presId="urn:microsoft.com/office/officeart/2005/8/layout/vList4"/>
    <dgm:cxn modelId="{E9708D03-3C98-477D-81A4-C1FD6A0B2CAE}" type="presOf" srcId="{BBF7D9A8-B5E2-42B1-82DA-3BFA39FA85E4}" destId="{9B43F3F6-04C8-4F69-8E0C-A47A44E4BB53}" srcOrd="1" destOrd="3" presId="urn:microsoft.com/office/officeart/2005/8/layout/vList4"/>
    <dgm:cxn modelId="{6C35F106-C461-446D-A71D-D3C5B83558AC}" type="presOf" srcId="{33EB4B03-073F-4EE4-874B-2AFD26D13336}" destId="{A57620B5-3BBA-4170-BC23-F1B49CA7B5FB}" srcOrd="0" destOrd="0" presId="urn:microsoft.com/office/officeart/2005/8/layout/vList4"/>
    <dgm:cxn modelId="{38165989-6CE5-4A63-A30E-843788B34335}" type="presOf" srcId="{20FC8C15-7FA5-4607-83EE-EB959929E1F2}" destId="{A57620B5-3BBA-4170-BC23-F1B49CA7B5FB}" srcOrd="0" destOrd="3" presId="urn:microsoft.com/office/officeart/2005/8/layout/vList4"/>
    <dgm:cxn modelId="{A0AF91B9-AF95-4444-BE52-F42BBD666FBB}" type="presOf" srcId="{A8E7B228-EDC4-42A3-87BD-BC1D04D51FA0}" destId="{A57620B5-3BBA-4170-BC23-F1B49CA7B5FB}" srcOrd="0" destOrd="1" presId="urn:microsoft.com/office/officeart/2005/8/layout/vList4"/>
    <dgm:cxn modelId="{ABA5CE09-FBFC-4F1A-B045-A95DE5374BE2}" srcId="{49A5B3A7-9EB8-42AF-99FE-53C58FC1C968}" destId="{DEAA3168-0FBB-4BDA-AE48-49B3298FA955}" srcOrd="0" destOrd="0" parTransId="{7139973A-B6C4-4ABD-9797-1771B5B765D0}" sibTransId="{7B055D73-240E-4AA9-92A4-42745D20B341}"/>
    <dgm:cxn modelId="{2C44D3D3-819D-4956-A582-20A9CF0C3411}" type="presOf" srcId="{34D3803D-5792-4667-BC24-E941F769D306}" destId="{191F2D9D-0055-4A1B-8110-94D00ADAF6E7}" srcOrd="0" destOrd="2" presId="urn:microsoft.com/office/officeart/2005/8/layout/vList4"/>
    <dgm:cxn modelId="{6C17AFAE-AC76-4FFE-A969-761BE622FB75}" type="presOf" srcId="{10DD9CDA-5FFE-4C1F-AAE0-259F6CA5EBD2}" destId="{9B43F3F6-04C8-4F69-8E0C-A47A44E4BB53}" srcOrd="1" destOrd="2" presId="urn:microsoft.com/office/officeart/2005/8/layout/vList4"/>
    <dgm:cxn modelId="{E9472897-06B5-4C09-8EA9-CFE92F313928}" srcId="{DEAA3168-0FBB-4BDA-AE48-49B3298FA955}" destId="{10DD9CDA-5FFE-4C1F-AAE0-259F6CA5EBD2}" srcOrd="1" destOrd="0" parTransId="{C7590505-8C0A-486F-851A-BF7446D3AFAA}" sibTransId="{1F1C5B7E-ED47-46D3-8836-7FA15E4692E6}"/>
    <dgm:cxn modelId="{FF0BE367-3371-42F8-BC3F-56DE04DEFDD2}" srcId="{49A5B3A7-9EB8-42AF-99FE-53C58FC1C968}" destId="{7D3D15F7-F0E1-4134-877F-A83C65CF2F9E}" srcOrd="1" destOrd="0" parTransId="{12A03EF9-A378-4C46-8235-13A46A4AE361}" sibTransId="{D4392E56-D91D-4501-90AE-D10124F20AEA}"/>
    <dgm:cxn modelId="{67D91B94-CCAC-40EE-8F55-7704E5FE4FE0}" srcId="{7D3D15F7-F0E1-4134-877F-A83C65CF2F9E}" destId="{6040E136-A022-4F9D-B7D2-4E9C71939DBD}" srcOrd="0" destOrd="0" parTransId="{EA476A73-20AA-4BEA-8854-4823A111B933}" sibTransId="{20102B3D-6602-4082-9D64-CEF41943D4CE}"/>
    <dgm:cxn modelId="{B09BA993-5638-4CEC-8CDA-93037DB45283}" type="presOf" srcId="{DEAA3168-0FBB-4BDA-AE48-49B3298FA955}" destId="{9B43F3F6-04C8-4F69-8E0C-A47A44E4BB53}" srcOrd="1" destOrd="0" presId="urn:microsoft.com/office/officeart/2005/8/layout/vList4"/>
    <dgm:cxn modelId="{A3AFC089-EAC5-4B27-B315-51D61B7D83E9}" srcId="{DEAA3168-0FBB-4BDA-AE48-49B3298FA955}" destId="{9B07559F-153B-43FE-AF94-D944D2471920}" srcOrd="0" destOrd="0" parTransId="{AE74797B-B273-48E9-ACEF-81274EAFC552}" sibTransId="{7416F0AE-8C3C-40C9-AAC2-C13E447327A5}"/>
    <dgm:cxn modelId="{D52BDB60-D549-416D-B2F8-04D425D84C56}" type="presOf" srcId="{C8709B48-E1D2-4E97-A308-2925E7B53EA9}" destId="{191F2D9D-0055-4A1B-8110-94D00ADAF6E7}" srcOrd="0" destOrd="3" presId="urn:microsoft.com/office/officeart/2005/8/layout/vList4"/>
    <dgm:cxn modelId="{ECF0A6EE-BF40-49D0-8BFA-1C695990B9B8}" srcId="{33EB4B03-073F-4EE4-874B-2AFD26D13336}" destId="{A8E7B228-EDC4-42A3-87BD-BC1D04D51FA0}" srcOrd="0" destOrd="0" parTransId="{0E17EB9D-5DF6-4C44-B178-5F0F9F6341B0}" sibTransId="{1AAFED65-A4EA-4E93-9FB5-90DBFF0A900A}"/>
    <dgm:cxn modelId="{69CB8F40-080C-4876-897E-B057E6677E1D}" type="presOf" srcId="{6040E136-A022-4F9D-B7D2-4E9C71939DBD}" destId="{0CC63B5A-BB8D-4A7A-AF6D-9F7008AEACC9}" srcOrd="1" destOrd="1" presId="urn:microsoft.com/office/officeart/2005/8/layout/vList4"/>
    <dgm:cxn modelId="{3FB3C94F-41EA-412D-AB7D-82144D46A8C4}" type="presOf" srcId="{7D3D15F7-F0E1-4134-877F-A83C65CF2F9E}" destId="{191F2D9D-0055-4A1B-8110-94D00ADAF6E7}" srcOrd="0" destOrd="0" presId="urn:microsoft.com/office/officeart/2005/8/layout/vList4"/>
    <dgm:cxn modelId="{28991283-40C7-4DCA-B494-7EB3E3E59D13}" srcId="{7D3D15F7-F0E1-4134-877F-A83C65CF2F9E}" destId="{34D3803D-5792-4667-BC24-E941F769D306}" srcOrd="1" destOrd="0" parTransId="{7BBC6FB1-B090-433B-B90D-A2A50A29D3DD}" sibTransId="{A99AE9EB-C219-451D-92BA-E5AEA01321D2}"/>
    <dgm:cxn modelId="{74DD057E-6DD7-4BC0-B51D-BAAC52CC1526}" srcId="{33EB4B03-073F-4EE4-874B-2AFD26D13336}" destId="{067F366E-3900-46DE-A706-0150CFAB7C9A}" srcOrd="1" destOrd="0" parTransId="{C5C96417-A44C-4254-AD62-2B676FCDAA1E}" sibTransId="{3C1810A8-0AA0-41E3-9F01-03C2163818BD}"/>
    <dgm:cxn modelId="{943E1884-1EB0-4917-81A8-76402A809C2C}" type="presOf" srcId="{10DD9CDA-5FFE-4C1F-AAE0-259F6CA5EBD2}" destId="{2B2000F3-97A2-48D4-8B31-CFE3E3733D59}" srcOrd="0" destOrd="2" presId="urn:microsoft.com/office/officeart/2005/8/layout/vList4"/>
    <dgm:cxn modelId="{2D42B2B7-0773-4397-A8C8-C3ECBE57CBF6}" srcId="{33EB4B03-073F-4EE4-874B-2AFD26D13336}" destId="{20FC8C15-7FA5-4607-83EE-EB959929E1F2}" srcOrd="2" destOrd="0" parTransId="{DCCB2A6F-D3E2-4018-BFF0-22DF772C72BB}" sibTransId="{306964AF-616F-49C4-B24D-B02744413D2C}"/>
    <dgm:cxn modelId="{B493CF60-791E-4A05-8C50-C49FD071E85B}" type="presOf" srcId="{34D3803D-5792-4667-BC24-E941F769D306}" destId="{0CC63B5A-BB8D-4A7A-AF6D-9F7008AEACC9}" srcOrd="1" destOrd="2" presId="urn:microsoft.com/office/officeart/2005/8/layout/vList4"/>
    <dgm:cxn modelId="{B60A1A98-8F01-4FEF-A067-3BD93BEF2AB4}" type="presOf" srcId="{A8E7B228-EDC4-42A3-87BD-BC1D04D51FA0}" destId="{1940950F-7FBE-4154-9283-2C541D3309C6}" srcOrd="1" destOrd="1" presId="urn:microsoft.com/office/officeart/2005/8/layout/vList4"/>
    <dgm:cxn modelId="{6D5629C0-F0FA-4463-A6F1-896E18C30980}" type="presParOf" srcId="{7D8D2458-7642-4A6D-86AC-A2ABFA5CFA3C}" destId="{8ADDDB80-871D-4234-931E-249544802A0D}" srcOrd="0" destOrd="0" presId="urn:microsoft.com/office/officeart/2005/8/layout/vList4"/>
    <dgm:cxn modelId="{E53B8F62-5CE5-4370-9DCD-6CC089B76560}" type="presParOf" srcId="{8ADDDB80-871D-4234-931E-249544802A0D}" destId="{2B2000F3-97A2-48D4-8B31-CFE3E3733D59}" srcOrd="0" destOrd="0" presId="urn:microsoft.com/office/officeart/2005/8/layout/vList4"/>
    <dgm:cxn modelId="{96941F92-3410-4FDC-B177-DC8D20E34908}" type="presParOf" srcId="{8ADDDB80-871D-4234-931E-249544802A0D}" destId="{53C217BA-76E3-4964-A81C-9A23BB8F0088}" srcOrd="1" destOrd="0" presId="urn:microsoft.com/office/officeart/2005/8/layout/vList4"/>
    <dgm:cxn modelId="{F04A0F4B-9C18-4A30-8434-DFB874E3DCC5}" type="presParOf" srcId="{8ADDDB80-871D-4234-931E-249544802A0D}" destId="{9B43F3F6-04C8-4F69-8E0C-A47A44E4BB53}" srcOrd="2" destOrd="0" presId="urn:microsoft.com/office/officeart/2005/8/layout/vList4"/>
    <dgm:cxn modelId="{7A3D1448-530F-4343-8EB3-01558CA085F8}" type="presParOf" srcId="{7D8D2458-7642-4A6D-86AC-A2ABFA5CFA3C}" destId="{F010F5D6-EDF4-4F55-A735-529E7E2EDEB0}" srcOrd="1" destOrd="0" presId="urn:microsoft.com/office/officeart/2005/8/layout/vList4"/>
    <dgm:cxn modelId="{EEE216DC-2D35-4246-AEB4-3CF7840C1F8B}" type="presParOf" srcId="{7D8D2458-7642-4A6D-86AC-A2ABFA5CFA3C}" destId="{F5A7E4D5-E2F7-48E5-B692-6E1D59116D12}" srcOrd="2" destOrd="0" presId="urn:microsoft.com/office/officeart/2005/8/layout/vList4"/>
    <dgm:cxn modelId="{8BFDF29A-BFAC-45EA-99A6-0CFD1796265A}" type="presParOf" srcId="{F5A7E4D5-E2F7-48E5-B692-6E1D59116D12}" destId="{191F2D9D-0055-4A1B-8110-94D00ADAF6E7}" srcOrd="0" destOrd="0" presId="urn:microsoft.com/office/officeart/2005/8/layout/vList4"/>
    <dgm:cxn modelId="{131C7D7B-A409-4CE4-96EF-4C492875C6E1}" type="presParOf" srcId="{F5A7E4D5-E2F7-48E5-B692-6E1D59116D12}" destId="{486B2A97-47BD-412D-BB8D-313461CD1503}" srcOrd="1" destOrd="0" presId="urn:microsoft.com/office/officeart/2005/8/layout/vList4"/>
    <dgm:cxn modelId="{47B21E51-FDA0-4AAB-A9C0-9D1579F107DD}" type="presParOf" srcId="{F5A7E4D5-E2F7-48E5-B692-6E1D59116D12}" destId="{0CC63B5A-BB8D-4A7A-AF6D-9F7008AEACC9}" srcOrd="2" destOrd="0" presId="urn:microsoft.com/office/officeart/2005/8/layout/vList4"/>
    <dgm:cxn modelId="{EB11E1A0-B99F-4762-A15C-A8C24E091472}" type="presParOf" srcId="{7D8D2458-7642-4A6D-86AC-A2ABFA5CFA3C}" destId="{EA94C314-835D-4713-B255-5BBE086BB4FC}" srcOrd="3" destOrd="0" presId="urn:microsoft.com/office/officeart/2005/8/layout/vList4"/>
    <dgm:cxn modelId="{806650EB-D47A-44E1-9FC7-FDEB8EA1B84A}" type="presParOf" srcId="{7D8D2458-7642-4A6D-86AC-A2ABFA5CFA3C}" destId="{1AD1DC7B-320E-43EC-802A-82C9FB499193}" srcOrd="4" destOrd="0" presId="urn:microsoft.com/office/officeart/2005/8/layout/vList4"/>
    <dgm:cxn modelId="{F4D65A0E-B5C8-4E81-8862-AA286BFB3C08}" type="presParOf" srcId="{1AD1DC7B-320E-43EC-802A-82C9FB499193}" destId="{A57620B5-3BBA-4170-BC23-F1B49CA7B5FB}" srcOrd="0" destOrd="0" presId="urn:microsoft.com/office/officeart/2005/8/layout/vList4"/>
    <dgm:cxn modelId="{50A0BAC2-937A-462C-8481-91692B3D3778}" type="presParOf" srcId="{1AD1DC7B-320E-43EC-802A-82C9FB499193}" destId="{41F18E8E-A85D-427F-95E3-C2200C9E5861}" srcOrd="1" destOrd="0" presId="urn:microsoft.com/office/officeart/2005/8/layout/vList4"/>
    <dgm:cxn modelId="{ED14A534-3199-4298-BD5A-4E05463A0938}" type="presParOf" srcId="{1AD1DC7B-320E-43EC-802A-82C9FB499193}" destId="{1940950F-7FBE-4154-9283-2C541D3309C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000F3-97A2-48D4-8B31-CFE3E3733D59}">
      <dsp:nvSpPr>
        <dsp:cNvPr id="0" name=""/>
        <dsp:cNvSpPr/>
      </dsp:nvSpPr>
      <dsp:spPr>
        <a:xfrm>
          <a:off x="0" y="0"/>
          <a:ext cx="6107875" cy="1577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BEST</a:t>
          </a:r>
          <a:endParaRPr lang="ko-KR" altLang="en-US" sz="27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빠른 에러 수정 및 코드 작성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회의 녹음을 통한 정보수집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서로의 역할을 충실히 수행</a:t>
          </a:r>
        </a:p>
      </dsp:txBody>
      <dsp:txXfrm>
        <a:off x="1481501" y="0"/>
        <a:ext cx="4626373" cy="1577236"/>
      </dsp:txXfrm>
    </dsp:sp>
    <dsp:sp modelId="{53C217BA-76E3-4964-A81C-9A23BB8F0088}">
      <dsp:nvSpPr>
        <dsp:cNvPr id="0" name=""/>
        <dsp:cNvSpPr/>
      </dsp:nvSpPr>
      <dsp:spPr>
        <a:xfrm>
          <a:off x="259926" y="130899"/>
          <a:ext cx="1221575" cy="13154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F2D9D-0055-4A1B-8110-94D00ADAF6E7}">
      <dsp:nvSpPr>
        <dsp:cNvPr id="0" name=""/>
        <dsp:cNvSpPr/>
      </dsp:nvSpPr>
      <dsp:spPr>
        <a:xfrm>
          <a:off x="0" y="1837163"/>
          <a:ext cx="6107875" cy="1783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WORST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기획을 너무 급하게 구성한 점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개인적으로 해결 하려는 느낌이 강했다</a:t>
          </a:r>
          <a:r>
            <a:rPr lang="en-US" altLang="ko-KR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.</a:t>
          </a:r>
          <a:endParaRPr lang="ko-KR" altLang="en-US" sz="1600" kern="1200" dirty="0"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몇몇의 부재로 인한 통합성 부족</a:t>
          </a:r>
        </a:p>
      </dsp:txBody>
      <dsp:txXfrm>
        <a:off x="1481501" y="1837163"/>
        <a:ext cx="4626373" cy="1783982"/>
      </dsp:txXfrm>
    </dsp:sp>
    <dsp:sp modelId="{486B2A97-47BD-412D-BB8D-313461CD1503}">
      <dsp:nvSpPr>
        <dsp:cNvPr id="0" name=""/>
        <dsp:cNvSpPr/>
      </dsp:nvSpPr>
      <dsp:spPr>
        <a:xfrm>
          <a:off x="259926" y="2017755"/>
          <a:ext cx="1221575" cy="14227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620B5-3BBA-4170-BC23-F1B49CA7B5FB}">
      <dsp:nvSpPr>
        <dsp:cNvPr id="0" name=""/>
        <dsp:cNvSpPr/>
      </dsp:nvSpPr>
      <dsp:spPr>
        <a:xfrm>
          <a:off x="0" y="3881072"/>
          <a:ext cx="6107875" cy="2599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느낀 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기획이 정말 중요하다는 걸 알게 됨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코드는 틀리더라도 최대한 작성하고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그 이후에 에러를  같이 보고 수정하는 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부분이 빠르다는 걸 느낌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 간의 커뮤니케이션이 굉장히 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중요하다는 걸 느낌 </a:t>
          </a:r>
        </a:p>
      </dsp:txBody>
      <dsp:txXfrm>
        <a:off x="1481501" y="3881072"/>
        <a:ext cx="4626373" cy="2599269"/>
      </dsp:txXfrm>
    </dsp:sp>
    <dsp:sp modelId="{41F18E8E-A85D-427F-95E3-C2200C9E5861}">
      <dsp:nvSpPr>
        <dsp:cNvPr id="0" name=""/>
        <dsp:cNvSpPr/>
      </dsp:nvSpPr>
      <dsp:spPr>
        <a:xfrm>
          <a:off x="259926" y="4028867"/>
          <a:ext cx="1221575" cy="23036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4740170" y="1576432"/>
            <a:ext cx="2711659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019993" y="1862022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휴먼둥근헤드라인" panose="02030504000101010101" pitchFamily="18" charset="-127"/>
                <a:cs typeface="Arial" panose="020B0604020202020204" pitchFamily="34" charset="0"/>
              </a:rPr>
              <a:t>Project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7015482" y="4670129"/>
            <a:ext cx="1633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TEAM :</a:t>
            </a:r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75273" y="6157355"/>
            <a:ext cx="2216727" cy="700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5176517" y="4670129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슈우코인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480449" y="3763750"/>
            <a:ext cx="2202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 및 경매 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6151173" y="5378015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이강성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66" y="4343133"/>
            <a:ext cx="1223062" cy="12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132" y="130629"/>
            <a:ext cx="11495315" cy="6519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086539" y="562102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각 분야 담당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7A83D94-1440-4066-87F6-6DD113CD9B7B}"/>
              </a:ext>
            </a:extLst>
          </p:cNvPr>
          <p:cNvSpPr>
            <a:spLocks noChangeAspect="1"/>
          </p:cNvSpPr>
          <p:nvPr/>
        </p:nvSpPr>
        <p:spPr>
          <a:xfrm>
            <a:off x="1074664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1559AD0-1F46-496E-9234-656A37F90837}"/>
              </a:ext>
            </a:extLst>
          </p:cNvPr>
          <p:cNvSpPr>
            <a:spLocks noChangeAspect="1"/>
          </p:cNvSpPr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DBF6EA5-B849-49D8-AACC-243C5E9E78E6}"/>
              </a:ext>
            </a:extLst>
          </p:cNvPr>
          <p:cNvSpPr>
            <a:spLocks noChangeAspect="1"/>
          </p:cNvSpPr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13FB767-1364-454D-B181-0872EE553853}"/>
              </a:ext>
            </a:extLst>
          </p:cNvPr>
          <p:cNvSpPr>
            <a:spLocks noChangeAspect="1"/>
          </p:cNvSpPr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2F6C5ED-0D34-404D-AADB-2922EFF8453C}"/>
              </a:ext>
            </a:extLst>
          </p:cNvPr>
          <p:cNvSpPr txBox="1">
            <a:spLocks noChangeAspect="1"/>
          </p:cNvSpPr>
          <p:nvPr/>
        </p:nvSpPr>
        <p:spPr>
          <a:xfrm>
            <a:off x="5070551" y="3410783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4FC428-8E9F-42A6-A455-59DBF57F33BF}"/>
              </a:ext>
            </a:extLst>
          </p:cNvPr>
          <p:cNvSpPr txBox="1">
            <a:spLocks noChangeAspect="1"/>
          </p:cNvSpPr>
          <p:nvPr/>
        </p:nvSpPr>
        <p:spPr>
          <a:xfrm>
            <a:off x="6202734" y="3410782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이강성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034BB5A2-24FE-4ADD-9C72-7F1A74DDFDF3}"/>
              </a:ext>
            </a:extLst>
          </p:cNvPr>
          <p:cNvSpPr txBox="1">
            <a:spLocks noChangeAspect="1"/>
          </p:cNvSpPr>
          <p:nvPr/>
        </p:nvSpPr>
        <p:spPr>
          <a:xfrm>
            <a:off x="5076537" y="4019762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6CF7860-E321-48F7-A7E3-119281327509}"/>
              </a:ext>
            </a:extLst>
          </p:cNvPr>
          <p:cNvSpPr txBox="1">
            <a:spLocks noChangeAspect="1"/>
          </p:cNvSpPr>
          <p:nvPr/>
        </p:nvSpPr>
        <p:spPr>
          <a:xfrm>
            <a:off x="6202734" y="4020889"/>
            <a:ext cx="930062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1414A44-CB17-4CB6-8713-CFDDD2DAC8A0}"/>
              </a:ext>
            </a:extLst>
          </p:cNvPr>
          <p:cNvSpPr txBox="1"/>
          <p:nvPr/>
        </p:nvSpPr>
        <p:spPr>
          <a:xfrm>
            <a:off x="1312409" y="1872781"/>
            <a:ext cx="1984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총괄 및 기획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합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수정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발표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A04FBC1-40D2-423D-B2FF-DA09298BDE6F}"/>
              </a:ext>
            </a:extLst>
          </p:cNvPr>
          <p:cNvSpPr txBox="1"/>
          <p:nvPr/>
        </p:nvSpPr>
        <p:spPr>
          <a:xfrm>
            <a:off x="8674838" y="2062786"/>
            <a:ext cx="216918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 파트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수정 담당 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프론트 수정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보조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0DF04CE-DDA2-4F95-AE3F-24F5FCF55673}"/>
              </a:ext>
            </a:extLst>
          </p:cNvPr>
          <p:cNvSpPr txBox="1"/>
          <p:nvPr/>
        </p:nvSpPr>
        <p:spPr>
          <a:xfrm>
            <a:off x="1312409" y="4720682"/>
            <a:ext cx="2432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물품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목록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대여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만들기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E993204-8A88-4583-88A0-013E5FCD2DF7}"/>
              </a:ext>
            </a:extLst>
          </p:cNvPr>
          <p:cNvSpPr txBox="1"/>
          <p:nvPr/>
        </p:nvSpPr>
        <p:spPr>
          <a:xfrm>
            <a:off x="7765935" y="4518801"/>
            <a:ext cx="3078087" cy="1298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0150" lvl="2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프론트 웹 초기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이미지 가져오기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회의 날짜 조정 및 녹음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 flipV="1">
            <a:off x="1204732" y="1187532"/>
            <a:ext cx="8651787" cy="20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69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37" grpId="0" animBg="1"/>
      <p:bldP spid="239" grpId="0" animBg="1"/>
      <p:bldP spid="241" grpId="0" animBg="1"/>
      <p:bldP spid="243" grpId="0" animBg="1"/>
      <p:bldP spid="245" grpId="0" animBg="1"/>
      <p:bldP spid="246" grpId="0"/>
      <p:bldP spid="247" grpId="0"/>
      <p:bldP spid="248" grpId="0"/>
      <p:bldP spid="2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3597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수행 절차 및 방법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64028" y="1341912"/>
            <a:ext cx="11487546" cy="50945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F6D8C3-B277-449B-9329-8F23BB724167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4EA60-BAC1-471B-A076-69403138601F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CBD7F-F8DA-421A-A111-DFD17ACA7D2C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ABD980-5F04-4CE6-8D65-302E5FDBA6BA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19DAC-7822-4F25-9B84-27819F42878A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DAC68-6010-4698-919A-9DF4081113F9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D2F2E-3A25-46C0-A9E1-F9A6506B3ADB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9C72F-47E9-4346-9387-C6EF69AAC454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3782127" y="2200297"/>
            <a:ext cx="17689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28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~</a:t>
            </a:r>
            <a:b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</a:b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29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9C2102-C115-451F-9A0E-5BF75986AC7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8FC157-5A02-4929-9E88-C683E9AC1B83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2C40BD-B682-4B86-BC7E-645499CB9623}"/>
              </a:ext>
            </a:extLst>
          </p:cNvPr>
          <p:cNvSpPr txBox="1"/>
          <p:nvPr/>
        </p:nvSpPr>
        <p:spPr>
          <a:xfrm>
            <a:off x="1062090" y="3415779"/>
            <a:ext cx="1730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선정하면서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누가 무엇을 담당할지 결정했고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구성할 것 인지에 대한 회의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159D3-37DF-48C9-900B-3E0D45DF1A39}"/>
              </a:ext>
            </a:extLst>
          </p:cNvPr>
          <p:cNvSpPr txBox="1"/>
          <p:nvPr/>
        </p:nvSpPr>
        <p:spPr>
          <a:xfrm>
            <a:off x="3832523" y="3427654"/>
            <a:ext cx="171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파트 코드 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장비목록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부분 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A4933-F8E0-490F-8083-3ABAB14D0643}"/>
              </a:ext>
            </a:extLst>
          </p:cNvPr>
          <p:cNvSpPr txBox="1"/>
          <p:nvPr/>
        </p:nvSpPr>
        <p:spPr>
          <a:xfrm>
            <a:off x="6638583" y="3308904"/>
            <a:ext cx="1682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  <a:r>
              <a:rPr lang="ko-KR" altLang="en-US" sz="15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합하는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도중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다같이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모인 후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부분에서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에러가 발생한 지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후 수정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434E42-2A04-42D9-91FE-A2115E67F916}"/>
              </a:ext>
            </a:extLst>
          </p:cNvPr>
          <p:cNvSpPr txBox="1"/>
          <p:nvPr/>
        </p:nvSpPr>
        <p:spPr>
          <a:xfrm>
            <a:off x="9287938" y="3403904"/>
            <a:ext cx="1862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부족한 부분들을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및 검토를 진행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파트 </a:t>
            </a: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부분수정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파트 </a:t>
            </a: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부분수정</a:t>
            </a:r>
            <a:endParaRPr lang="ko-KR" altLang="en-US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1035445" y="2289666"/>
            <a:ext cx="176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27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6531898" y="2209876"/>
            <a:ext cx="176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~</a:t>
            </a:r>
            <a:b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</a:b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9316177" y="2308019"/>
            <a:ext cx="176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4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77731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2" grpId="0" animBg="1"/>
      <p:bldP spid="23" grpId="0"/>
      <p:bldP spid="24" grpId="0" animBg="1"/>
      <p:bldP spid="26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라우팅 테이블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유저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4000" spc="-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endParaRPr lang="ko-KR" altLang="en-US" sz="40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38C32-BE88-18F4-F75E-2367B428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9" y="981078"/>
            <a:ext cx="11379132" cy="56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49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6470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라우팅 테이블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372A2-665E-ABE4-0EA1-9A5D1047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06" y="956586"/>
            <a:ext cx="11279787" cy="5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4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9" y="1497221"/>
            <a:ext cx="7669115" cy="431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타원 6"/>
          <p:cNvSpPr/>
          <p:nvPr/>
        </p:nvSpPr>
        <p:spPr>
          <a:xfrm>
            <a:off x="7425123" y="1497221"/>
            <a:ext cx="400716" cy="35533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30080" y="2546114"/>
            <a:ext cx="2634768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물품에 들어갑니다</a:t>
            </a:r>
          </a:p>
        </p:txBody>
      </p:sp>
      <p:cxnSp>
        <p:nvCxnSpPr>
          <p:cNvPr id="6" name="직선 화살표 연결선 5"/>
          <p:cNvCxnSpPr>
            <a:stCxn id="7" idx="5"/>
          </p:cNvCxnSpPr>
          <p:nvPr/>
        </p:nvCxnSpPr>
        <p:spPr>
          <a:xfrm>
            <a:off x="7767156" y="1800514"/>
            <a:ext cx="1062924" cy="77643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82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93964" y="180209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ㅈㅈㅈㅈㅈ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834557" y="542582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893" y="1208305"/>
            <a:ext cx="6085904" cy="5026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cxnSp>
        <p:nvCxnSpPr>
          <p:cNvPr id="15" name="꺾인 연결선 14"/>
          <p:cNvCxnSpPr/>
          <p:nvPr/>
        </p:nvCxnSpPr>
        <p:spPr>
          <a:xfrm flipV="1">
            <a:off x="5035138" y="2636322"/>
            <a:ext cx="4168239" cy="277511"/>
          </a:xfrm>
          <a:prstGeom prst="bentConnector3">
            <a:avLst>
              <a:gd name="adj1" fmla="val 14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37" idx="1"/>
          </p:cNvCxnSpPr>
          <p:nvPr/>
        </p:nvCxnSpPr>
        <p:spPr>
          <a:xfrm>
            <a:off x="6258296" y="3004457"/>
            <a:ext cx="2910635" cy="4537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203377" y="2358811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장비의 상세정보를 봅니다</a:t>
            </a:r>
          </a:p>
        </p:txBody>
      </p:sp>
      <p:cxnSp>
        <p:nvCxnSpPr>
          <p:cNvPr id="33" name="꺾인 연결선 32"/>
          <p:cNvCxnSpPr/>
          <p:nvPr/>
        </p:nvCxnSpPr>
        <p:spPr>
          <a:xfrm>
            <a:off x="5545777" y="3004457"/>
            <a:ext cx="3788228" cy="1624272"/>
          </a:xfrm>
          <a:prstGeom prst="bentConnector3">
            <a:avLst>
              <a:gd name="adj1" fmla="val 47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9168931" y="3180708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장비목록에서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장비를 삭제합니다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334005" y="4351218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장비목록에서 장비를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수정합니다</a:t>
            </a:r>
          </a:p>
        </p:txBody>
      </p:sp>
    </p:spTree>
    <p:extLst>
      <p:ext uri="{BB962C8B-B14F-4D97-AF65-F5344CB8AC3E}">
        <p14:creationId xmlns:p14="http://schemas.microsoft.com/office/powerpoint/2010/main" val="146583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추가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45" y="1911927"/>
            <a:ext cx="3947672" cy="358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124758" y="315219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12" y="1599965"/>
            <a:ext cx="4898801" cy="389552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93922" y="4132613"/>
            <a:ext cx="4671191" cy="1175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886472" y="2864238"/>
            <a:ext cx="1935678" cy="934391"/>
          </a:xfrm>
          <a:prstGeom prst="wedgeRectCallout">
            <a:avLst>
              <a:gd name="adj1" fmla="val -35616"/>
              <a:gd name="adj2" fmla="val 876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 완료</a:t>
            </a:r>
          </a:p>
        </p:txBody>
      </p:sp>
    </p:spTree>
    <p:extLst>
      <p:ext uri="{BB962C8B-B14F-4D97-AF65-F5344CB8AC3E}">
        <p14:creationId xmlns:p14="http://schemas.microsoft.com/office/powerpoint/2010/main" val="4098361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124758" y="315219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9" y="1599965"/>
            <a:ext cx="3701817" cy="3874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12" y="1497221"/>
            <a:ext cx="5108776" cy="3977602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780811" y="4073237"/>
            <a:ext cx="1365662" cy="98224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92341" y="5144693"/>
            <a:ext cx="4148987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충격을 대비 하기 위한 보호구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스키 헬멧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바뀐 모습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D26E9-7395-20CC-2BBE-E6C96AF315CC}"/>
              </a:ext>
            </a:extLst>
          </p:cNvPr>
          <p:cNvSpPr txBox="1"/>
          <p:nvPr/>
        </p:nvSpPr>
        <p:spPr>
          <a:xfrm>
            <a:off x="1183086" y="3444580"/>
            <a:ext cx="255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변경할 내용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30985-8271-A185-7853-5E3072791A09}"/>
              </a:ext>
            </a:extLst>
          </p:cNvPr>
          <p:cNvSpPr/>
          <p:nvPr/>
        </p:nvSpPr>
        <p:spPr>
          <a:xfrm>
            <a:off x="1473481" y="4999816"/>
            <a:ext cx="2479683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다른 부분들도 설명과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동일하게 수정가능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9F641317-A29D-5D0A-33B6-D93D981C70A0}"/>
              </a:ext>
            </a:extLst>
          </p:cNvPr>
          <p:cNvSpPr/>
          <p:nvPr/>
        </p:nvSpPr>
        <p:spPr>
          <a:xfrm>
            <a:off x="1934403" y="2303157"/>
            <a:ext cx="1696292" cy="369333"/>
          </a:xfrm>
          <a:prstGeom prst="borderCallout1">
            <a:avLst>
              <a:gd name="adj1" fmla="val 51429"/>
              <a:gd name="adj2" fmla="val -149"/>
              <a:gd name="adj3" fmla="val 112500"/>
              <a:gd name="adj4" fmla="val -383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아이디는 수정 불가</a:t>
            </a:r>
          </a:p>
        </p:txBody>
      </p:sp>
    </p:spTree>
    <p:extLst>
      <p:ext uri="{BB962C8B-B14F-4D97-AF65-F5344CB8AC3E}">
        <p14:creationId xmlns:p14="http://schemas.microsoft.com/office/powerpoint/2010/main" val="1540557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삭제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4911028" y="3203857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0" y="1698999"/>
            <a:ext cx="3892101" cy="34514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33729" y="2719449"/>
            <a:ext cx="343782" cy="522515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5028" y="4939429"/>
            <a:ext cx="3088701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삭제 버튼 클릭 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메시지로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경고표시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02" y="2314980"/>
            <a:ext cx="5757517" cy="236253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04206" y="4409348"/>
            <a:ext cx="3088701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장갑 밑에 있던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헬맷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삭제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784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3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1" y="1565075"/>
            <a:ext cx="4806222" cy="3497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59" y="1468861"/>
            <a:ext cx="4282810" cy="39514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3872" y="485527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렌트클릭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목록 표시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662229" y="331673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07146" y="506235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렌탈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추가 클릭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등록화면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표시</a:t>
            </a:r>
          </a:p>
        </p:txBody>
      </p:sp>
      <p:sp>
        <p:nvSpPr>
          <p:cNvPr id="2" name="타원 1"/>
          <p:cNvSpPr/>
          <p:nvPr/>
        </p:nvSpPr>
        <p:spPr>
          <a:xfrm>
            <a:off x="2721093" y="2415404"/>
            <a:ext cx="866898" cy="47674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33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5B2E4D-58B2-4A57-994A-59BBE2CE1444}"/>
              </a:ext>
            </a:extLst>
          </p:cNvPr>
          <p:cNvGrpSpPr/>
          <p:nvPr/>
        </p:nvGrpSpPr>
        <p:grpSpPr>
          <a:xfrm>
            <a:off x="1479488" y="1821037"/>
            <a:ext cx="2700733" cy="646331"/>
            <a:chOff x="1339788" y="1956429"/>
            <a:chExt cx="2700733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0C4C4-5BFE-43A2-A7E6-2E7FCD25DB55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2D280-4930-459F-9048-1C0C5F077574}"/>
                </a:ext>
              </a:extLst>
            </p:cNvPr>
            <p:cNvSpPr txBox="1"/>
            <p:nvPr/>
          </p:nvSpPr>
          <p:spPr>
            <a:xfrm>
              <a:off x="2166290" y="2048762"/>
              <a:ext cx="1874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프로젝트 개요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5E2C8A-01ED-4B64-9BC3-1F0AB344F7E1}"/>
              </a:ext>
            </a:extLst>
          </p:cNvPr>
          <p:cNvGrpSpPr/>
          <p:nvPr/>
        </p:nvGrpSpPr>
        <p:grpSpPr>
          <a:xfrm>
            <a:off x="1479488" y="3022179"/>
            <a:ext cx="3040570" cy="646331"/>
            <a:chOff x="1339788" y="1956429"/>
            <a:chExt cx="3040570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66084-3C8D-4992-AD4A-C007B799FBE9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6D9529-B328-4710-A514-CDE74C047AA0}"/>
                </a:ext>
              </a:extLst>
            </p:cNvPr>
            <p:cNvSpPr txBox="1"/>
            <p:nvPr/>
          </p:nvSpPr>
          <p:spPr>
            <a:xfrm>
              <a:off x="2166290" y="2048762"/>
              <a:ext cx="2214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구성 및 역할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71FDC-6E24-4011-8B9C-BBA2006C1F27}"/>
              </a:ext>
            </a:extLst>
          </p:cNvPr>
          <p:cNvGrpSpPr/>
          <p:nvPr/>
        </p:nvGrpSpPr>
        <p:grpSpPr>
          <a:xfrm>
            <a:off x="1479488" y="4223321"/>
            <a:ext cx="3293844" cy="646331"/>
            <a:chOff x="1339788" y="1956429"/>
            <a:chExt cx="3293844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3011F7-A783-4B54-B94B-7F45C0302103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5B9FC-26FF-414E-9D1B-7ED7D10097D0}"/>
                </a:ext>
              </a:extLst>
            </p:cNvPr>
            <p:cNvSpPr txBox="1"/>
            <p:nvPr/>
          </p:nvSpPr>
          <p:spPr>
            <a:xfrm>
              <a:off x="2166290" y="2048762"/>
              <a:ext cx="2467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 절차 및 방법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D7A2D6-C496-4E83-91BF-953E47D689B9}"/>
              </a:ext>
            </a:extLst>
          </p:cNvPr>
          <p:cNvGrpSpPr/>
          <p:nvPr/>
        </p:nvGrpSpPr>
        <p:grpSpPr>
          <a:xfrm>
            <a:off x="1479488" y="5424463"/>
            <a:ext cx="2194184" cy="646331"/>
            <a:chOff x="1339788" y="1956429"/>
            <a:chExt cx="219418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4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2166290" y="2048762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 결과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0" y="-31163"/>
            <a:ext cx="12192000" cy="1389722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88156" y="-31163"/>
            <a:ext cx="7103844" cy="6889163"/>
          </a:xfrm>
          <a:prstGeom prst="flowChartDelay">
            <a:avLst/>
          </a:prstGeom>
          <a:ln w="57150">
            <a:noFill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D6A31-E3B7-4D56-8E03-6EE1E16411B7}"/>
              </a:ext>
            </a:extLst>
          </p:cNvPr>
          <p:cNvSpPr txBox="1"/>
          <p:nvPr/>
        </p:nvSpPr>
        <p:spPr>
          <a:xfrm>
            <a:off x="570253" y="365004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0229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6877" y="2916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3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1497221"/>
            <a:ext cx="4282810" cy="395143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64486" y="509071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렌탈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추가 클릭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등록화면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표시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43" y="2429061"/>
            <a:ext cx="5438898" cy="17623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79536" y="430118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방한복이 추가된 모습</a:t>
            </a:r>
          </a:p>
        </p:txBody>
      </p:sp>
    </p:spTree>
    <p:extLst>
      <p:ext uri="{BB962C8B-B14F-4D97-AF65-F5344CB8AC3E}">
        <p14:creationId xmlns:p14="http://schemas.microsoft.com/office/powerpoint/2010/main" val="3998015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반납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실패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" y="2101067"/>
            <a:ext cx="3381183" cy="2687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48" y="2492022"/>
            <a:ext cx="3492722" cy="22960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13" y="2532902"/>
            <a:ext cx="3528094" cy="22143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501" y="4940678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 버튼을 클릭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9727" y="4437772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반납을 위한 번호 확인 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574725" y="4329272"/>
            <a:ext cx="2400301" cy="11698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올바르지 않은 번호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혹은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 </a:t>
            </a:r>
            <a:r>
              <a:rPr lang="ko-KR" altLang="en-US" sz="16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대여를 완료한 번호 </a:t>
            </a:r>
            <a:endParaRPr lang="en-US" altLang="ko-KR" sz="1600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시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페이지로 전송</a:t>
            </a:r>
          </a:p>
        </p:txBody>
      </p:sp>
    </p:spTree>
    <p:extLst>
      <p:ext uri="{BB962C8B-B14F-4D97-AF65-F5344CB8AC3E}">
        <p14:creationId xmlns:p14="http://schemas.microsoft.com/office/powerpoint/2010/main" val="1829080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반납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성공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" y="2101067"/>
            <a:ext cx="3381183" cy="2687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48" y="2492022"/>
            <a:ext cx="2573661" cy="22960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501" y="4940678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 버튼을 클릭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9727" y="4437772"/>
            <a:ext cx="229920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반납을 위한 번호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확인 입력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52" y="2492022"/>
            <a:ext cx="4662392" cy="2162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87391" y="4258205"/>
            <a:ext cx="3811980" cy="10597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반납이 성공적으로 확인되면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rgbClr val="92D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결제 상태가 완료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표시</a:t>
            </a:r>
          </a:p>
        </p:txBody>
      </p:sp>
    </p:spTree>
    <p:extLst>
      <p:ext uri="{BB962C8B-B14F-4D97-AF65-F5344CB8AC3E}">
        <p14:creationId xmlns:p14="http://schemas.microsoft.com/office/powerpoint/2010/main" val="2545553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42" y="1686760"/>
            <a:ext cx="8562109" cy="34310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70959" y="458414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클릭 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같은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홈페이지로 이동</a:t>
            </a:r>
          </a:p>
        </p:txBody>
      </p:sp>
      <p:sp>
        <p:nvSpPr>
          <p:cNvPr id="14" name="타원 13"/>
          <p:cNvSpPr/>
          <p:nvPr/>
        </p:nvSpPr>
        <p:spPr>
          <a:xfrm>
            <a:off x="7481455" y="1686761"/>
            <a:ext cx="653142" cy="391422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4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86" y="1497221"/>
            <a:ext cx="8672842" cy="369699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398816" y="2094975"/>
            <a:ext cx="1080654" cy="54134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7753" y="406683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글쓰기 클릭 시 경매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추가글로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이동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54379" y="249381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9" y="601507"/>
            <a:ext cx="3850732" cy="5256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06" y="601507"/>
            <a:ext cx="6564209" cy="274358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2677" y="394284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경매글을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 후 글쓰기를 누르면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20638" y="276913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같이 경매가 추가된 모습</a:t>
            </a:r>
          </a:p>
        </p:txBody>
      </p:sp>
    </p:spTree>
    <p:extLst>
      <p:ext uri="{BB962C8B-B14F-4D97-AF65-F5344CB8AC3E}">
        <p14:creationId xmlns:p14="http://schemas.microsoft.com/office/powerpoint/2010/main" val="3252556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7" y="1497221"/>
            <a:ext cx="5606267" cy="4065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55128" y="3796901"/>
            <a:ext cx="4260273" cy="7038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제시금액을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입력합니다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379" y="249381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1163237"/>
            <a:ext cx="4542862" cy="32684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5706" y="415042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현재가 보다 높은 가격 제시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메시지와 함께 등록이 안됩니다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91" y="1131239"/>
            <a:ext cx="5506820" cy="301918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46965" y="418337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현재가 보다 </a:t>
            </a:r>
            <a:r>
              <a:rPr lang="ko-KR" altLang="en-US" dirty="0">
                <a:solidFill>
                  <a:srgbClr val="92D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낮은 가격 제시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경매가 원활히 진행 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238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9" y="1401328"/>
            <a:ext cx="7840067" cy="36575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5585" y="2381137"/>
            <a:ext cx="4260273" cy="20422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 시간이 종료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되면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 이상 경매에 </a:t>
            </a:r>
            <a:r>
              <a:rPr lang="ko-KR" altLang="en-US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참여가 불가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539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-60162" y="95004"/>
            <a:ext cx="12252161" cy="66383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설명선 1(강조선) 5"/>
          <p:cNvSpPr/>
          <p:nvPr/>
        </p:nvSpPr>
        <p:spPr>
          <a:xfrm>
            <a:off x="4261035" y="261257"/>
            <a:ext cx="6875813" cy="6305799"/>
          </a:xfrm>
          <a:prstGeom prst="accentCallout1">
            <a:avLst>
              <a:gd name="adj1" fmla="val 66750"/>
              <a:gd name="adj2" fmla="val -2610"/>
              <a:gd name="adj3" fmla="val 67034"/>
              <a:gd name="adj4" fmla="val -25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71422" y="494630"/>
            <a:ext cx="3398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32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종합하고 나온 문제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9BA56-92CE-4688-8143-0C14AE096D14}"/>
              </a:ext>
            </a:extLst>
          </p:cNvPr>
          <p:cNvSpPr txBox="1"/>
          <p:nvPr/>
        </p:nvSpPr>
        <p:spPr>
          <a:xfrm>
            <a:off x="685604" y="1116473"/>
            <a:ext cx="3270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처음 모여서 같이 하는 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프로젝트이다 보니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여러 버그도 많이 있었고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에러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를 해결했다 하면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? 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오타도 있고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오타 해결하면 또 </a:t>
            </a:r>
            <a:r>
              <a:rPr lang="ko-KR" altLang="en-US" sz="1600" spc="-15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에러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가 나오고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</a:p>
          <a:p>
            <a:pPr algn="just"/>
            <a:endParaRPr lang="ko-KR" altLang="en-US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4" y="2661645"/>
            <a:ext cx="3449259" cy="26189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7131" y="5492861"/>
            <a:ext cx="2564902" cy="5581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버그를 해결하는 우리들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9B551-A0C1-449F-9186-26D0F4C18FB4}"/>
              </a:ext>
            </a:extLst>
          </p:cNvPr>
          <p:cNvSpPr/>
          <p:nvPr/>
        </p:nvSpPr>
        <p:spPr>
          <a:xfrm>
            <a:off x="6659761" y="2158365"/>
            <a:ext cx="2536748" cy="2618906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CE5AB9-A255-44B8-809B-E6B8D85D58C6}"/>
              </a:ext>
            </a:extLst>
          </p:cNvPr>
          <p:cNvSpPr/>
          <p:nvPr/>
        </p:nvSpPr>
        <p:spPr>
          <a:xfrm>
            <a:off x="4578319" y="2158365"/>
            <a:ext cx="2536748" cy="261890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B43318-DB4B-4373-A18D-BEF3FA76913E}"/>
              </a:ext>
            </a:extLst>
          </p:cNvPr>
          <p:cNvSpPr/>
          <p:nvPr/>
        </p:nvSpPr>
        <p:spPr>
          <a:xfrm>
            <a:off x="5654404" y="308757"/>
            <a:ext cx="2536748" cy="261890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26281-F3AB-4A4D-B422-0C7AEC76DB8D}"/>
              </a:ext>
            </a:extLst>
          </p:cNvPr>
          <p:cNvSpPr txBox="1"/>
          <p:nvPr/>
        </p:nvSpPr>
        <p:spPr>
          <a:xfrm>
            <a:off x="4996865" y="3289281"/>
            <a:ext cx="1487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대여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04FAD-60FE-404D-A7D1-AB62517583C4}"/>
              </a:ext>
            </a:extLst>
          </p:cNvPr>
          <p:cNvSpPr txBox="1"/>
          <p:nvPr/>
        </p:nvSpPr>
        <p:spPr>
          <a:xfrm>
            <a:off x="6512118" y="2703762"/>
            <a:ext cx="859053" cy="4682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Web</a:t>
            </a:r>
            <a:endParaRPr lang="ko-KR" altLang="en-US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42C5F-F8D7-489F-9CE6-A0BEF03F4DCD}"/>
              </a:ext>
            </a:extLst>
          </p:cNvPr>
          <p:cNvSpPr txBox="1"/>
          <p:nvPr/>
        </p:nvSpPr>
        <p:spPr>
          <a:xfrm>
            <a:off x="6335267" y="1387377"/>
            <a:ext cx="117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26281-F3AB-4A4D-B422-0C7AEC76DB8D}"/>
              </a:ext>
            </a:extLst>
          </p:cNvPr>
          <p:cNvSpPr txBox="1"/>
          <p:nvPr/>
        </p:nvSpPr>
        <p:spPr>
          <a:xfrm>
            <a:off x="7354298" y="3298769"/>
            <a:ext cx="1255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Sevlet</a:t>
            </a:r>
            <a:r>
              <a:rPr lang="en-US" altLang="ko-KR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JSP </a:t>
            </a:r>
            <a:r>
              <a:rPr lang="ko-KR" altLang="en-US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endParaRPr lang="en-US" altLang="ko-KR" sz="2400" spc="-15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9335711" y="2231821"/>
            <a:ext cx="2186894" cy="1182336"/>
          </a:xfrm>
          <a:prstGeom prst="wedgeEllipseCallout">
            <a:avLst>
              <a:gd name="adj1" fmla="val -83479"/>
              <a:gd name="adj2" fmla="val 438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일단 실행은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되는 거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같은데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?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빨리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자료좀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넘겨줄래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??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8642616" y="400417"/>
            <a:ext cx="2186894" cy="1182336"/>
          </a:xfrm>
          <a:prstGeom prst="wedgeEllipseCallout">
            <a:avLst>
              <a:gd name="adj1" fmla="val -80220"/>
              <a:gd name="adj2" fmla="val 2073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난 되는데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???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타원형 설명선 26"/>
          <p:cNvSpPr/>
          <p:nvPr/>
        </p:nvSpPr>
        <p:spPr>
          <a:xfrm>
            <a:off x="6204197" y="4872275"/>
            <a:ext cx="2989490" cy="1182336"/>
          </a:xfrm>
          <a:prstGeom prst="wedgeEllipseCallout">
            <a:avLst>
              <a:gd name="adj1" fmla="val -48226"/>
              <a:gd name="adj2" fmla="val -66643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아니 목록이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추가가 안된다니까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타원형 설명선 29"/>
          <p:cNvSpPr/>
          <p:nvPr/>
        </p:nvSpPr>
        <p:spPr>
          <a:xfrm>
            <a:off x="10199044" y="3909276"/>
            <a:ext cx="1847732" cy="1371275"/>
          </a:xfrm>
          <a:prstGeom prst="wedgeEllipseCallout">
            <a:avLst>
              <a:gd name="adj1" fmla="val -207649"/>
              <a:gd name="adj2" fmla="val -10622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404 </a:t>
            </a:r>
          </a:p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Not Found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0781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-79589" y="0"/>
            <a:ext cx="12252161" cy="6889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11978" y="695306"/>
            <a:ext cx="318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자체 평가 의견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6" y="1680820"/>
            <a:ext cx="4809510" cy="33250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6354" y="1929320"/>
            <a:ext cx="192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조장아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통합은 </a:t>
            </a: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언제하니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36" y="1718353"/>
            <a:ext cx="162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몰라요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r>
              <a:rPr lang="ko-KR" altLang="en-US" sz="2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ㅠ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떠요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endParaRPr lang="ko-KR" altLang="en-US" sz="2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1978" y="4300883"/>
            <a:ext cx="1276199" cy="43938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팀원들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364255" y="4243522"/>
            <a:ext cx="1460665" cy="43938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조장</a:t>
            </a:r>
          </a:p>
        </p:txBody>
      </p:sp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1538042129"/>
              </p:ext>
            </p:extLst>
          </p:nvPr>
        </p:nvGraphicFramePr>
        <p:xfrm>
          <a:off x="7485867" y="1342915"/>
          <a:ext cx="3750098" cy="395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1300641341"/>
              </p:ext>
            </p:extLst>
          </p:nvPr>
        </p:nvGraphicFramePr>
        <p:xfrm>
          <a:off x="5238940" y="190006"/>
          <a:ext cx="6107875" cy="648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0940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BAA1807-F77E-259F-BCCD-DF0E4CAE7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8505" y="2422912"/>
            <a:ext cx="3923280" cy="3829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9" y="-21422"/>
            <a:ext cx="6174921" cy="6879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241" y="576601"/>
            <a:ext cx="5510150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 사 합 </a:t>
            </a:r>
            <a:r>
              <a:rPr lang="ko-KR" altLang="en-US" sz="6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니</a:t>
            </a:r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다</a:t>
            </a:r>
            <a:r>
              <a:rPr lang="en-US" altLang="ko-KR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sz="6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FAFDC1-AE69-F69B-67D1-7B98E01A7B58}"/>
              </a:ext>
            </a:extLst>
          </p:cNvPr>
          <p:cNvSpPr/>
          <p:nvPr/>
        </p:nvSpPr>
        <p:spPr>
          <a:xfrm>
            <a:off x="797230" y="1775146"/>
            <a:ext cx="3763736" cy="41213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질문은 </a:t>
            </a:r>
            <a:r>
              <a:rPr lang="en-US" altLang="ko-KR" dirty="0"/>
              <a:t>DM</a:t>
            </a:r>
            <a:r>
              <a:rPr lang="ko-KR" altLang="en-US" dirty="0"/>
              <a:t>으로 받겠습니다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1AF42F-43D7-7B9E-94EE-FF6E06C8B9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13" y="1775146"/>
            <a:ext cx="296636" cy="2966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BFB2BD-1843-87BC-6C16-A419BB9EA5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" y="1711752"/>
            <a:ext cx="757893" cy="5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41 0.08912 L -0.5414 0.08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47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CE0F9-B62D-41D1-9C3D-6C37A195C601}"/>
              </a:ext>
            </a:extLst>
          </p:cNvPr>
          <p:cNvSpPr/>
          <p:nvPr/>
        </p:nvSpPr>
        <p:spPr>
          <a:xfrm>
            <a:off x="1278428" y="2194500"/>
            <a:ext cx="1168400" cy="104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0ED8D-1C3F-4B76-B6FF-1869B8B059AE}"/>
              </a:ext>
            </a:extLst>
          </p:cNvPr>
          <p:cNvSpPr/>
          <p:nvPr/>
        </p:nvSpPr>
        <p:spPr>
          <a:xfrm>
            <a:off x="2688128" y="2194500"/>
            <a:ext cx="8242300" cy="104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203B9-2D11-4293-8C35-BA59CF0C7521}"/>
              </a:ext>
            </a:extLst>
          </p:cNvPr>
          <p:cNvSpPr txBox="1"/>
          <p:nvPr/>
        </p:nvSpPr>
        <p:spPr>
          <a:xfrm>
            <a:off x="1620200" y="2381377"/>
            <a:ext cx="46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B8A6A-AE82-4D53-9AFD-142A1D9A371C}"/>
              </a:ext>
            </a:extLst>
          </p:cNvPr>
          <p:cNvSpPr txBox="1"/>
          <p:nvPr/>
        </p:nvSpPr>
        <p:spPr>
          <a:xfrm>
            <a:off x="2945222" y="238956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주제는 어떻게 할거야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421ED-1D8D-4C9D-A465-6A846EED548C}"/>
              </a:ext>
            </a:extLst>
          </p:cNvPr>
          <p:cNvSpPr/>
          <p:nvPr/>
        </p:nvSpPr>
        <p:spPr>
          <a:xfrm>
            <a:off x="1278428" y="351400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9E8C-6D9B-47FB-A17E-7ECAED444675}"/>
              </a:ext>
            </a:extLst>
          </p:cNvPr>
          <p:cNvSpPr/>
          <p:nvPr/>
        </p:nvSpPr>
        <p:spPr>
          <a:xfrm>
            <a:off x="2688128" y="3514001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EC2C1-CF09-4B75-98FF-E025373BB552}"/>
              </a:ext>
            </a:extLst>
          </p:cNvPr>
          <p:cNvSpPr txBox="1"/>
          <p:nvPr/>
        </p:nvSpPr>
        <p:spPr>
          <a:xfrm>
            <a:off x="1630834" y="3647716"/>
            <a:ext cx="46358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34E02-6BBE-4117-AC8C-83CFA4CB39B0}"/>
              </a:ext>
            </a:extLst>
          </p:cNvPr>
          <p:cNvSpPr txBox="1"/>
          <p:nvPr/>
        </p:nvSpPr>
        <p:spPr>
          <a:xfrm>
            <a:off x="2945222" y="3687806"/>
            <a:ext cx="49872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그래서 누가 무엇을 담당해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E7409-4FE6-4A8C-90CA-0A26BED4203C}"/>
              </a:ext>
            </a:extLst>
          </p:cNvPr>
          <p:cNvSpPr/>
          <p:nvPr/>
        </p:nvSpPr>
        <p:spPr>
          <a:xfrm>
            <a:off x="1278428" y="4833502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48752F-1E66-4EFA-A962-9D2ED6A67443}"/>
              </a:ext>
            </a:extLst>
          </p:cNvPr>
          <p:cNvSpPr/>
          <p:nvPr/>
        </p:nvSpPr>
        <p:spPr>
          <a:xfrm>
            <a:off x="2688128" y="4833502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BD45D-6B85-4274-A0B0-E94001D715EF}"/>
              </a:ext>
            </a:extLst>
          </p:cNvPr>
          <p:cNvSpPr txBox="1"/>
          <p:nvPr/>
        </p:nvSpPr>
        <p:spPr>
          <a:xfrm>
            <a:off x="1630834" y="4967217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2D8B1-2D46-4C9F-BB1D-C99121B67F3F}"/>
              </a:ext>
            </a:extLst>
          </p:cNvPr>
          <p:cNvSpPr txBox="1"/>
          <p:nvPr/>
        </p:nvSpPr>
        <p:spPr>
          <a:xfrm>
            <a:off x="2945222" y="5007307"/>
            <a:ext cx="4838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합하고 </a:t>
            </a:r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나오는 문제점은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55114" y="41824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ko-KR" altLang="en-US" sz="3600" spc="-300" dirty="0">
                <a:solidFill>
                  <a:schemeClr val="bg1"/>
                </a:solidFill>
              </a:rPr>
              <a:t> 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 flipV="1">
            <a:off x="555114" y="1202324"/>
            <a:ext cx="10868948" cy="24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0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42" name="모서리가 둥근 직사각형 41"/>
          <p:cNvSpPr/>
          <p:nvPr/>
        </p:nvSpPr>
        <p:spPr>
          <a:xfrm>
            <a:off x="3277590" y="1518190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빵빵이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77589" y="2169085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뚱이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77588" y="2851507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잼민이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6" y="3827404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모서리가 둥근 사각형 설명선 45"/>
          <p:cNvSpPr/>
          <p:nvPr/>
        </p:nvSpPr>
        <p:spPr>
          <a:xfrm>
            <a:off x="2132627" y="3991884"/>
            <a:ext cx="5658575" cy="529686"/>
          </a:xfrm>
          <a:prstGeom prst="wedgeRoundRectCallout">
            <a:avLst>
              <a:gd name="adj1" fmla="val -55861"/>
              <a:gd name="adj2" fmla="val 11337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 미니프로젝트에 대한 회의를 시작합시다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58" y="4940135"/>
            <a:ext cx="1006932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모서리가 둥근 사각형 설명선 47"/>
          <p:cNvSpPr/>
          <p:nvPr/>
        </p:nvSpPr>
        <p:spPr>
          <a:xfrm>
            <a:off x="7707086" y="4940135"/>
            <a:ext cx="1806535" cy="559143"/>
          </a:xfrm>
          <a:prstGeom prst="wedgeRoundRectCallout">
            <a:avLst>
              <a:gd name="adj1" fmla="val 68194"/>
              <a:gd name="adj2" fmla="val 83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ㄹㅇㅋㅋ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35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6" y="1535466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모서리가 둥근 사각형 설명선 45"/>
          <p:cNvSpPr/>
          <p:nvPr/>
        </p:nvSpPr>
        <p:spPr>
          <a:xfrm>
            <a:off x="2132627" y="1634839"/>
            <a:ext cx="5658575" cy="529686"/>
          </a:xfrm>
          <a:prstGeom prst="wedgeRoundRectCallout">
            <a:avLst>
              <a:gd name="adj1" fmla="val -56957"/>
              <a:gd name="adj2" fmla="val 959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일단 주제는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스키경매와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동물게시글이 있었지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73" y="2238673"/>
            <a:ext cx="1006932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모서리가 둥근 사각형 설명선 47"/>
          <p:cNvSpPr/>
          <p:nvPr/>
        </p:nvSpPr>
        <p:spPr>
          <a:xfrm>
            <a:off x="8123711" y="2438816"/>
            <a:ext cx="1806535" cy="559143"/>
          </a:xfrm>
          <a:prstGeom prst="wedgeRoundRectCallout">
            <a:avLst>
              <a:gd name="adj1" fmla="val 66660"/>
              <a:gd name="adj2" fmla="val 5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ㅇㅇ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73" y="3885925"/>
            <a:ext cx="1036855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모서리가 둥근 사각형 설명선 13"/>
          <p:cNvSpPr/>
          <p:nvPr/>
        </p:nvSpPr>
        <p:spPr>
          <a:xfrm>
            <a:off x="7629236" y="4134333"/>
            <a:ext cx="2301010" cy="559143"/>
          </a:xfrm>
          <a:prstGeom prst="wedgeRoundRectCallout">
            <a:avLst>
              <a:gd name="adj1" fmla="val 61166"/>
              <a:gd name="adj2" fmla="val 15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빵빵이형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우리 뭐해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5" y="4933222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모서리가 둥근 사각형 설명선 15"/>
          <p:cNvSpPr/>
          <p:nvPr/>
        </p:nvSpPr>
        <p:spPr>
          <a:xfrm>
            <a:off x="2192993" y="5167440"/>
            <a:ext cx="3505843" cy="529686"/>
          </a:xfrm>
          <a:prstGeom prst="wedgeRoundRectCallout">
            <a:avLst>
              <a:gd name="adj1" fmla="val -57915"/>
              <a:gd name="adj2" fmla="val 13580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밥 먹고 이따가 생각해보자</a:t>
            </a:r>
          </a:p>
        </p:txBody>
      </p:sp>
    </p:spTree>
    <p:extLst>
      <p:ext uri="{BB962C8B-B14F-4D97-AF65-F5344CB8AC3E}">
        <p14:creationId xmlns:p14="http://schemas.microsoft.com/office/powerpoint/2010/main" val="262459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" y="154947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9380" y="2690690"/>
            <a:ext cx="1274695" cy="100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72" y="4270344"/>
            <a:ext cx="1225003" cy="100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31" name="모서리가 둥근 사각형 설명선 30"/>
          <p:cNvSpPr/>
          <p:nvPr/>
        </p:nvSpPr>
        <p:spPr>
          <a:xfrm>
            <a:off x="2207470" y="1835712"/>
            <a:ext cx="5368558" cy="593504"/>
          </a:xfrm>
          <a:prstGeom prst="wedgeRoundRectCallout">
            <a:avLst>
              <a:gd name="adj1" fmla="val -58585"/>
              <a:gd name="adj2" fmla="val 9417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우리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게시글로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만들어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보는건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어떻게 생각해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4791711" y="2832018"/>
            <a:ext cx="4419842" cy="866672"/>
          </a:xfrm>
          <a:prstGeom prst="wedgeRoundRectCallout">
            <a:avLst>
              <a:gd name="adj1" fmla="val 59684"/>
              <a:gd name="adj2" fmla="val 69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그건 수업시간에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했던거랑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너무 비슷해서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시도하면 뭔가 시시할거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같음ㅇㅇ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961915" y="4561383"/>
            <a:ext cx="4249638" cy="612083"/>
          </a:xfrm>
          <a:prstGeom prst="wedgeRoundRectCallout">
            <a:avLst>
              <a:gd name="adj1" fmla="val 60134"/>
              <a:gd name="adj2" fmla="val 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그러면 우리 경매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사이트하장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새로운 느낌이 날 거 같아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2" y="5051346"/>
            <a:ext cx="1076665" cy="115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모서리가 둥근 사각형 설명선 12"/>
          <p:cNvSpPr/>
          <p:nvPr/>
        </p:nvSpPr>
        <p:spPr>
          <a:xfrm>
            <a:off x="1910128" y="5422228"/>
            <a:ext cx="3315875" cy="593504"/>
          </a:xfrm>
          <a:prstGeom prst="wedgeRoundRectCallout">
            <a:avLst>
              <a:gd name="adj1" fmla="val -58110"/>
              <a:gd name="adj2" fmla="val 1564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잼민이는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경매가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하고싶은거야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8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51459" y="-10529"/>
            <a:ext cx="12308114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35624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33" name="모서리가 둥근 사각형 설명선 32"/>
          <p:cNvSpPr/>
          <p:nvPr/>
        </p:nvSpPr>
        <p:spPr>
          <a:xfrm>
            <a:off x="3736259" y="1552567"/>
            <a:ext cx="5368558" cy="612083"/>
          </a:xfrm>
          <a:prstGeom prst="wedgeRoundRectCallout">
            <a:avLst>
              <a:gd name="adj1" fmla="val 60913"/>
              <a:gd name="adj2" fmla="val 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웅웅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경매하고싶어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ㅋㅋㅋ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3" y="2541323"/>
            <a:ext cx="1219974" cy="12199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모서리가 둥근 사각형 설명선 12"/>
          <p:cNvSpPr/>
          <p:nvPr/>
        </p:nvSpPr>
        <p:spPr>
          <a:xfrm>
            <a:off x="2277636" y="2908768"/>
            <a:ext cx="5368558" cy="593504"/>
          </a:xfrm>
          <a:prstGeom prst="wedgeRoundRectCallout">
            <a:avLst>
              <a:gd name="adj1" fmla="val -58241"/>
              <a:gd name="adj2" fmla="val 319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근데 너가 코드 제대로 못하면 망해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;;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736259" y="4064761"/>
            <a:ext cx="5368558" cy="612083"/>
          </a:xfrm>
          <a:prstGeom prst="wedgeRoundRectCallout">
            <a:avLst>
              <a:gd name="adj1" fmla="val 58504"/>
              <a:gd name="adj2" fmla="val 13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5252!!!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나만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믿으라구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87" y="3850209"/>
            <a:ext cx="1281952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49" y="5275144"/>
            <a:ext cx="1228989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모서리가 둥근 사각형 설명선 17"/>
          <p:cNvSpPr/>
          <p:nvPr/>
        </p:nvSpPr>
        <p:spPr>
          <a:xfrm>
            <a:off x="6424552" y="5487850"/>
            <a:ext cx="2680266" cy="559143"/>
          </a:xfrm>
          <a:prstGeom prst="wedgeRoundRectCallout">
            <a:avLst>
              <a:gd name="adj1" fmla="val 65437"/>
              <a:gd name="adj2" fmla="val 1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ㅇㅋ난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자러감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86" y="1311435"/>
            <a:ext cx="1281952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16517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3" grpId="0" animBg="1"/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51460" y="-10529"/>
            <a:ext cx="12243459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07" y="1490460"/>
            <a:ext cx="3979442" cy="3866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모서리가 둥근 사각형 설명선 21"/>
          <p:cNvSpPr/>
          <p:nvPr/>
        </p:nvSpPr>
        <p:spPr>
          <a:xfrm>
            <a:off x="464820" y="3085525"/>
            <a:ext cx="5704692" cy="2008858"/>
          </a:xfrm>
          <a:prstGeom prst="wedgeRoundRectCallout">
            <a:avLst>
              <a:gd name="adj1" fmla="val 68503"/>
              <a:gd name="adj2" fmla="val -497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좋아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pPr algn="ctr"/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대여 및 경매로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가즈아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51459" y="-10529"/>
            <a:ext cx="426720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240138" y="34003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결정 </a:t>
            </a:r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32" y="168867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56A18-E35D-A3D6-672C-309E65722A2F}"/>
              </a:ext>
            </a:extLst>
          </p:cNvPr>
          <p:cNvSpPr txBox="1"/>
          <p:nvPr/>
        </p:nvSpPr>
        <p:spPr>
          <a:xfrm>
            <a:off x="4020608" y="4563696"/>
            <a:ext cx="2795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그렇게 후회했습니다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b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각종 에러와 버그를 만난 뒤는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240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707207" y="187070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0629C58-73AD-4618-9B26-B779955FBB13}"/>
              </a:ext>
            </a:extLst>
          </p:cNvPr>
          <p:cNvSpPr/>
          <p:nvPr/>
        </p:nvSpPr>
        <p:spPr>
          <a:xfrm>
            <a:off x="4544705" y="1870699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0A2771C-D3F9-42FF-9E89-DD60A41E807C}"/>
              </a:ext>
            </a:extLst>
          </p:cNvPr>
          <p:cNvSpPr/>
          <p:nvPr/>
        </p:nvSpPr>
        <p:spPr>
          <a:xfrm>
            <a:off x="8382203" y="1870698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52485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HTML / CSS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5D75FD-EC83-4E1C-9CB9-3528027525BE}"/>
              </a:ext>
            </a:extLst>
          </p:cNvPr>
          <p:cNvSpPr txBox="1"/>
          <p:nvPr/>
        </p:nvSpPr>
        <p:spPr>
          <a:xfrm flipH="1">
            <a:off x="4989983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z="20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합 및 팀장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3F1805-1749-4255-B6AF-B2B978E149F9}"/>
              </a:ext>
            </a:extLst>
          </p:cNvPr>
          <p:cNvSpPr txBox="1"/>
          <p:nvPr/>
        </p:nvSpPr>
        <p:spPr>
          <a:xfrm flipH="1">
            <a:off x="8827481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백엔드</a:t>
            </a:r>
            <a:endParaRPr lang="en-US" altLang="ko-KR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5" y="2205109"/>
            <a:ext cx="2294983" cy="2275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87" y="2262961"/>
            <a:ext cx="2167680" cy="21336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60161" y="-5992"/>
            <a:ext cx="12252948" cy="13053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96617" y="305439"/>
            <a:ext cx="534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각각 어떤 역할을 하기로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848472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4685970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8452835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55358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4964660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8827480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이강성 </a:t>
            </a:r>
            <a:r>
              <a:rPr lang="en-US" altLang="ko-KR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05" y="2208813"/>
            <a:ext cx="2260084" cy="22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5" grpId="0" animBg="1"/>
      <p:bldP spid="56" grpId="0" animBg="1"/>
      <p:bldP spid="57" grpId="0"/>
      <p:bldP spid="58" grpId="0"/>
      <p:bldP spid="59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720</Words>
  <Application>Microsoft Office PowerPoint</Application>
  <PresentationFormat>와이드스크린</PresentationFormat>
  <Paragraphs>198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HY그래픽M</vt:lpstr>
      <vt:lpstr>Pretendard</vt:lpstr>
      <vt:lpstr>Pretendard ExtraBold</vt:lpstr>
      <vt:lpstr>맑은 고딕</vt:lpstr>
      <vt:lpstr>휴먼둥근헤드라인</vt:lpstr>
      <vt:lpstr>휴먼모음T</vt:lpstr>
      <vt:lpstr>휴먼편지체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human-02</cp:lastModifiedBy>
  <cp:revision>108</cp:revision>
  <dcterms:created xsi:type="dcterms:W3CDTF">2021-12-10T03:55:27Z</dcterms:created>
  <dcterms:modified xsi:type="dcterms:W3CDTF">2024-03-04T23:58:35Z</dcterms:modified>
</cp:coreProperties>
</file>